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41"/>
    <p:restoredTop sz="95788"/>
  </p:normalViewPr>
  <p:slideViewPr>
    <p:cSldViewPr snapToGrid="0" snapToObjects="1">
      <p:cViewPr varScale="1">
        <p:scale>
          <a:sx n="111" d="100"/>
          <a:sy n="111" d="100"/>
        </p:scale>
        <p:origin x="3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8" Type="http://schemas.openxmlformats.org/officeDocument/2006/relationships/tableStyles" Target="tableStyles.xml" /><Relationship Id="rId7" Type="http://schemas.openxmlformats.org/officeDocument/2006/relationships/theme" Target="theme/theme1.xml" /><Relationship Id="rId6" Type="http://schemas.openxmlformats.org/officeDocument/2006/relationships/viewProps" Target="viewProps.xml" 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chuttersnap?utm_source=unsplash&amp;utm_medium=referral&amp;utm_content=creditCopyTex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unsplash.com/s/photos/bycicle?utm_source=unsplash&amp;utm_medium=referral&amp;utm_content=creditCopyText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pecchio?utm_source=unsplash&amp;utm_medium=referral&amp;utm_content=creditCopyText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unsplash.com/s/photos/bycicle?utm_source=unsplash&amp;utm_medium=referral&amp;utm_content=creditCopyText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F578932-68D8-F645-9FC6-96E327B6DC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1430"/>
            <a:ext cx="102743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1FB4445-5C38-EA4E-896D-DF1A2246006D}"/>
              </a:ext>
            </a:extLst>
          </p:cNvPr>
          <p:cNvSpPr/>
          <p:nvPr userDrawn="1"/>
        </p:nvSpPr>
        <p:spPr>
          <a:xfrm>
            <a:off x="-56893" y="6507956"/>
            <a:ext cx="33675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>
                <a:solidFill>
                  <a:schemeClr val="tx1"/>
                </a:solidFill>
              </a:rPr>
              <a:t>Photo by </a:t>
            </a:r>
            <a:r>
              <a:rPr lang="en-AU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chuttersnap</a:t>
            </a:r>
            <a:r>
              <a:rPr lang="en-AU" dirty="0">
                <a:solidFill>
                  <a:schemeClr val="tx1"/>
                </a:solidFill>
              </a:rPr>
              <a:t> on </a:t>
            </a:r>
            <a:r>
              <a:rPr lang="en-AU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en-AU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White">
          <a:xfrm>
            <a:off x="646113" y="3108957"/>
            <a:ext cx="4436509" cy="3118515"/>
          </a:xfrm>
          <a:gradFill>
            <a:gsLst>
              <a:gs pos="31000">
                <a:srgbClr val="303030"/>
              </a:gs>
              <a:gs pos="100000">
                <a:sysClr val="windowText" lastClr="000000">
                  <a:lumMod val="95000"/>
                  <a:lumOff val="5000"/>
                </a:sysClr>
              </a:gs>
              <a:gs pos="0">
                <a:sysClr val="windowText" lastClr="000000">
                  <a:lumMod val="75000"/>
                  <a:lumOff val="25000"/>
                </a:sysClr>
              </a:gs>
            </a:gsLst>
            <a:lin ang="10800000" scaled="0"/>
          </a:gradFill>
          <a:ln>
            <a:solidFill>
              <a:srgbClr val="FFFFFF">
                <a:lumMod val="50000"/>
              </a:srgbClr>
            </a:solidFill>
          </a:ln>
        </p:spPr>
        <p:txBody>
          <a:bodyPr vert="horz" lIns="180000" tIns="288000" rIns="180000" bIns="180000" rtlCol="0" anchor="t">
            <a:noAutofit/>
          </a:bodyPr>
          <a:lstStyle>
            <a:lvl1pPr>
              <a:defRPr kumimoji="0" lang="en-US" sz="5000" b="1" i="0" u="none" strike="noStrike" cap="none" spc="-300" normalizeH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orbel"/>
              </a:defRPr>
            </a:lvl1pPr>
          </a:lstStyle>
          <a:p>
            <a:pPr marL="0" marR="0" lvl="0" indent="0" algn="l" fontAlgn="auto">
              <a:lnSpc>
                <a:spcPts val="4000"/>
              </a:lnSpc>
              <a:spcAft>
                <a:spcPts val="0"/>
              </a:spcAft>
              <a:buClrTx/>
              <a:buSzTx/>
              <a:buFontTx/>
              <a:tabLst/>
            </a:pPr>
            <a:r>
              <a:rPr lang="en-GB" dirty="0"/>
              <a:t>Click to edit Master title style]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6112" y="5243512"/>
            <a:ext cx="4436509" cy="871537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790" y="229331"/>
            <a:ext cx="10115799" cy="913431"/>
          </a:xfr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>
              <a:defRPr kumimoji="0" lang="en-US" sz="3200" b="0" i="0" u="none" strike="noStrike" cap="none" spc="0" normalizeH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orbel"/>
              </a:defRPr>
            </a:lvl1pPr>
          </a:lstStyle>
          <a:p>
            <a:pPr marL="0" marR="0" lvl="0" indent="0" algn="l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789" y="1405889"/>
            <a:ext cx="10115799" cy="4799966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999B7A4-434F-7748-8938-A6C9B2284AB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FFFFF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2F1E30CA-17D1-BC47-9354-FCEB16DBE7F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25C6E3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277FBCC6-0BB9-0C4B-8CAF-686CEC5681D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rgbClr val="FFFFF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E4864ACD-A954-BE4F-AB66-7CDDE0719A6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FFFFF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42996BD9-4377-0E41-A868-CB998010E0C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FFFFF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A09C4AD1-B905-734D-9C83-6A5327EB5478}"/>
              </a:ext>
            </a:extLst>
          </p:cNvPr>
          <p:cNvSpPr txBox="1">
            <a:spLocks/>
          </p:cNvSpPr>
          <p:nvPr userDrawn="1"/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ysClr val="windowText" lastClr="000000">
                  <a:lumMod val="75000"/>
                  <a:lumOff val="25000"/>
                </a:sysClr>
              </a:gs>
              <a:gs pos="82000">
                <a:sysClr val="windowText" lastClr="000000"/>
              </a:gs>
            </a:gsLst>
            <a:lin ang="3000000" scaled="0"/>
          </a:gradFill>
          <a:ln w="6350">
            <a:solidFill>
              <a:srgbClr val="25C6E3"/>
            </a:solidFill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en-US" sz="1200" b="0" i="1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19" name="Picture 18" descr="A picture containing sitting, piece, table, close&#10;&#10;Description automatically generated">
            <a:extLst>
              <a:ext uri="{FF2B5EF4-FFF2-40B4-BE49-F238E27FC236}">
                <a16:creationId xmlns:a16="http://schemas.microsoft.com/office/drawing/2014/main" id="{67A3019E-9CB8-8846-96BF-C519D02241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89070" y="6269876"/>
            <a:ext cx="1551453" cy="4582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able, sitting, cake, black&#10;&#10;Description automatically generated">
            <a:extLst>
              <a:ext uri="{FF2B5EF4-FFF2-40B4-BE49-F238E27FC236}">
                <a16:creationId xmlns:a16="http://schemas.microsoft.com/office/drawing/2014/main" id="{76337582-A309-B942-9536-DCFE3BD8717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0454" y="-13447"/>
            <a:ext cx="10287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78B14E-8235-2D41-8616-068F63635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 flipH="1">
            <a:off x="1897242" y="2391734"/>
            <a:ext cx="2494930" cy="3139768"/>
          </a:xfrm>
          <a:custGeom>
            <a:avLst/>
            <a:gdLst>
              <a:gd name="connsiteX0" fmla="*/ 2000924 w 2494930"/>
              <a:gd name="connsiteY0" fmla="*/ 1087415 h 3139768"/>
              <a:gd name="connsiteX1" fmla="*/ 2072963 w 2494930"/>
              <a:gd name="connsiteY1" fmla="*/ 1129282 h 3139768"/>
              <a:gd name="connsiteX2" fmla="*/ 2304085 w 2494930"/>
              <a:gd name="connsiteY2" fmla="*/ 1529014 h 3139768"/>
              <a:gd name="connsiteX3" fmla="*/ 2304085 w 2494930"/>
              <a:gd name="connsiteY3" fmla="*/ 1610754 h 3139768"/>
              <a:gd name="connsiteX4" fmla="*/ 2072963 w 2494930"/>
              <a:gd name="connsiteY4" fmla="*/ 2010486 h 3139768"/>
              <a:gd name="connsiteX5" fmla="*/ 2000924 w 2494930"/>
              <a:gd name="connsiteY5" fmla="*/ 2052353 h 3139768"/>
              <a:gd name="connsiteX6" fmla="*/ 1537679 w 2494930"/>
              <a:gd name="connsiteY6" fmla="*/ 2052353 h 3139768"/>
              <a:gd name="connsiteX7" fmla="*/ 1466641 w 2494930"/>
              <a:gd name="connsiteY7" fmla="*/ 2010486 h 3139768"/>
              <a:gd name="connsiteX8" fmla="*/ 1234518 w 2494930"/>
              <a:gd name="connsiteY8" fmla="*/ 1610754 h 3139768"/>
              <a:gd name="connsiteX9" fmla="*/ 1234518 w 2494930"/>
              <a:gd name="connsiteY9" fmla="*/ 1529014 h 3139768"/>
              <a:gd name="connsiteX10" fmla="*/ 1466641 w 2494930"/>
              <a:gd name="connsiteY10" fmla="*/ 1129282 h 3139768"/>
              <a:gd name="connsiteX11" fmla="*/ 1537679 w 2494930"/>
              <a:gd name="connsiteY11" fmla="*/ 1087415 h 3139768"/>
              <a:gd name="connsiteX12" fmla="*/ 2000924 w 2494930"/>
              <a:gd name="connsiteY12" fmla="*/ 1087415 h 3139768"/>
              <a:gd name="connsiteX13" fmla="*/ 1516872 w 2494930"/>
              <a:gd name="connsiteY13" fmla="*/ 0 h 3139768"/>
              <a:gd name="connsiteX14" fmla="*/ 1481849 w 2494930"/>
              <a:gd name="connsiteY14" fmla="*/ 0 h 3139768"/>
              <a:gd name="connsiteX15" fmla="*/ 1237282 w 2494930"/>
              <a:gd name="connsiteY15" fmla="*/ 0 h 3139768"/>
              <a:gd name="connsiteX16" fmla="*/ 99481 w 2494930"/>
              <a:gd name="connsiteY16" fmla="*/ 0 h 3139768"/>
              <a:gd name="connsiteX17" fmla="*/ 0 w 2494930"/>
              <a:gd name="connsiteY17" fmla="*/ 100333 h 3139768"/>
              <a:gd name="connsiteX18" fmla="*/ 0 w 2494930"/>
              <a:gd name="connsiteY18" fmla="*/ 1039826 h 3139768"/>
              <a:gd name="connsiteX19" fmla="*/ 0 w 2494930"/>
              <a:gd name="connsiteY19" fmla="*/ 2099942 h 3139768"/>
              <a:gd name="connsiteX20" fmla="*/ 0 w 2494930"/>
              <a:gd name="connsiteY20" fmla="*/ 3039435 h 3139768"/>
              <a:gd name="connsiteX21" fmla="*/ 99481 w 2494930"/>
              <a:gd name="connsiteY21" fmla="*/ 3139768 h 3139768"/>
              <a:gd name="connsiteX22" fmla="*/ 1237282 w 2494930"/>
              <a:gd name="connsiteY22" fmla="*/ 3139768 h 3139768"/>
              <a:gd name="connsiteX23" fmla="*/ 1481849 w 2494930"/>
              <a:gd name="connsiteY23" fmla="*/ 3139768 h 3139768"/>
              <a:gd name="connsiteX24" fmla="*/ 1556045 w 2494930"/>
              <a:gd name="connsiteY24" fmla="*/ 3139768 h 3139768"/>
              <a:gd name="connsiteX25" fmla="*/ 1600213 w 2494930"/>
              <a:gd name="connsiteY25" fmla="*/ 3121251 h 3139768"/>
              <a:gd name="connsiteX26" fmla="*/ 1699900 w 2494930"/>
              <a:gd name="connsiteY26" fmla="*/ 3020706 h 3139768"/>
              <a:gd name="connsiteX27" fmla="*/ 2458009 w 2494930"/>
              <a:gd name="connsiteY27" fmla="*/ 1709539 h 3139768"/>
              <a:gd name="connsiteX28" fmla="*/ 2458009 w 2494930"/>
              <a:gd name="connsiteY28" fmla="*/ 1441420 h 3139768"/>
              <a:gd name="connsiteX29" fmla="*/ 1699900 w 2494930"/>
              <a:gd name="connsiteY29" fmla="*/ 130253 h 3139768"/>
              <a:gd name="connsiteX30" fmla="*/ 1535140 w 2494930"/>
              <a:gd name="connsiteY30" fmla="*/ 2427 h 313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>
            <a:gsLst>
              <a:gs pos="100000">
                <a:sysClr val="windowText" lastClr="000000">
                  <a:lumMod val="75000"/>
                  <a:lumOff val="25000"/>
                </a:sysClr>
              </a:gs>
              <a:gs pos="0">
                <a:sysClr val="windowText" lastClr="000000"/>
              </a:gs>
            </a:gsLst>
            <a:lin ang="0" scaled="0"/>
          </a:gradFill>
          <a:ln w="3175">
            <a:solidFill>
              <a:sysClr val="windowText" lastClr="000000">
                <a:lumMod val="85000"/>
                <a:lumOff val="15000"/>
              </a:sys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1" i="0" u="none" strike="noStrike" kern="1200" cap="none" spc="-30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Corbel"/>
              <a:ea typeface="+mj-ea"/>
              <a:cs typeface="+mj-cs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D1EF12F-E2F1-7E4F-8909-90ED08DB854F}"/>
              </a:ext>
            </a:extLst>
          </p:cNvPr>
          <p:cNvSpPr txBox="1">
            <a:spLocks/>
          </p:cNvSpPr>
          <p:nvPr userDrawn="1"/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ysClr val="windowText" lastClr="000000">
                  <a:lumMod val="95000"/>
                  <a:lumOff val="5000"/>
                </a:sysClr>
              </a:gs>
              <a:gs pos="0">
                <a:sysClr val="windowText" lastClr="000000">
                  <a:lumMod val="75000"/>
                  <a:lumOff val="25000"/>
                </a:sysClr>
              </a:gs>
            </a:gsLst>
            <a:lin ang="10800000" scaled="0"/>
          </a:gradFill>
          <a:ln>
            <a:solidFill>
              <a:srgbClr val="FFFFFF">
                <a:lumMod val="50000"/>
              </a:srgbClr>
            </a:solidFill>
          </a:ln>
        </p:spPr>
        <p:txBody>
          <a:bodyPr vert="horz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4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tx1"/>
                </a:solidFill>
              </a:rPr>
              <a:t>Click to edit Master title style</a:t>
            </a:r>
            <a:endParaRPr kumimoji="0" lang="en-US" sz="5000" b="1" i="0" u="none" strike="noStrike" kern="1200" cap="none" spc="-30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rbel"/>
              <a:ea typeface="+mj-ea"/>
              <a:cs typeface="+mj-cs"/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923CD445-0C30-A44B-9011-DDE535E6C340}"/>
              </a:ext>
            </a:extLst>
          </p:cNvPr>
          <p:cNvSpPr txBox="1">
            <a:spLocks/>
          </p:cNvSpPr>
          <p:nvPr userDrawn="1"/>
        </p:nvSpPr>
        <p:spPr>
          <a:xfrm>
            <a:off x="4048124" y="3795246"/>
            <a:ext cx="4000500" cy="997905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1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2100" b="0" i="0" u="none" strike="noStrike" kern="1200" cap="none" spc="0" normalizeH="0" baseline="0" noProof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t>Click to edit Master subtitle style</a:t>
            </a:r>
            <a:endParaRPr kumimoji="0" lang="en-US" sz="2100" b="0" i="0" u="none" strike="noStrike" kern="1200" cap="none" spc="0" normalizeH="0" baseline="0" noProof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15" name="Slide Number Placeholder 4">
            <a:extLst>
              <a:ext uri="{FF2B5EF4-FFF2-40B4-BE49-F238E27FC236}">
                <a16:creationId xmlns:a16="http://schemas.microsoft.com/office/drawing/2014/main" id="{5D275E30-F3FA-E143-AD81-FD6D43A853C0}"/>
              </a:ext>
            </a:extLst>
          </p:cNvPr>
          <p:cNvSpPr txBox="1">
            <a:spLocks/>
          </p:cNvSpPr>
          <p:nvPr userDrawn="1"/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ysClr val="windowText" lastClr="000000">
                  <a:lumMod val="75000"/>
                  <a:lumOff val="25000"/>
                </a:sysClr>
              </a:gs>
              <a:gs pos="82000">
                <a:sysClr val="windowText" lastClr="000000"/>
              </a:gs>
            </a:gsLst>
            <a:lin ang="3000000" scaled="0"/>
          </a:gradFill>
          <a:ln w="6350">
            <a:solidFill>
              <a:srgbClr val="25C6E3"/>
            </a:solidFill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en-US" sz="1200" b="0" i="1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68050180-B6F2-F14E-8D43-754D527BD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8713227" y="2049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rgbClr val="FFFFFF">
                <a:lumMod val="95000"/>
              </a:srgb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7" name="Isosceles Triangle 20">
            <a:extLst>
              <a:ext uri="{FF2B5EF4-FFF2-40B4-BE49-F238E27FC236}">
                <a16:creationId xmlns:a16="http://schemas.microsoft.com/office/drawing/2014/main" id="{82FE74A9-0934-FA4A-9311-7A3F366D0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3915924" y="5016307"/>
            <a:ext cx="476249" cy="522265"/>
          </a:xfrm>
          <a:prstGeom prst="triangle">
            <a:avLst>
              <a:gd name="adj" fmla="val 100000"/>
            </a:avLst>
          </a:prstGeom>
          <a:solidFill>
            <a:srgbClr val="25C6E3"/>
          </a:solidFill>
          <a:ln w="3175" cap="flat" cmpd="sng" algn="ctr">
            <a:solidFill>
              <a:sysClr val="windowText" lastClr="000000">
                <a:lumMod val="65000"/>
                <a:lumOff val="3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8295790-AD4E-484E-8B77-BD2A169054B9}"/>
              </a:ext>
            </a:extLst>
          </p:cNvPr>
          <p:cNvSpPr/>
          <p:nvPr userDrawn="1"/>
        </p:nvSpPr>
        <p:spPr>
          <a:xfrm>
            <a:off x="8898967" y="6610466"/>
            <a:ext cx="2117887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AU" sz="900" dirty="0">
                <a:solidFill>
                  <a:srgbClr val="FFFFFF"/>
                </a:solidFill>
                <a:latin typeface="Calibri Light"/>
              </a:rPr>
              <a:t>Photo by </a:t>
            </a:r>
            <a:r>
              <a:rPr lang="en-AU" sz="900" dirty="0">
                <a:solidFill>
                  <a:srgbClr val="FFFFFF"/>
                </a:solidFill>
                <a:latin typeface="Calibri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Tommaso Pecchioli</a:t>
            </a:r>
            <a:r>
              <a:rPr lang="en-AU" sz="900" dirty="0">
                <a:solidFill>
                  <a:srgbClr val="FFFFFF"/>
                </a:solidFill>
                <a:latin typeface="Calibri Light"/>
              </a:rPr>
              <a:t> on </a:t>
            </a:r>
            <a:r>
              <a:rPr lang="en-AU" sz="900" dirty="0">
                <a:solidFill>
                  <a:srgbClr val="FFFFFF"/>
                </a:solidFill>
                <a:latin typeface="Calibri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en-AU" sz="900" dirty="0">
              <a:solidFill>
                <a:srgbClr val="FFFFFF"/>
              </a:solidFill>
              <a:latin typeface="Calibri Light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5">
            <a:extLst>
              <a:ext uri="{FF2B5EF4-FFF2-40B4-BE49-F238E27FC236}">
                <a16:creationId xmlns:a16="http://schemas.microsoft.com/office/drawing/2014/main" id="{7179F764-6B77-1042-8AC4-F81E8B7B038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FFFFF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518CC897-BE43-904C-905E-6905E04BAD8F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rgbClr val="FFFFFF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CB00D44C-3C47-6243-B597-39925F3D8330}"/>
              </a:ext>
            </a:extLst>
          </p:cNvPr>
          <p:cNvSpPr txBox="1">
            <a:spLocks/>
          </p:cNvSpPr>
          <p:nvPr userDrawn="1"/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ysClr val="windowText" lastClr="000000">
                  <a:lumMod val="75000"/>
                  <a:lumOff val="25000"/>
                </a:sysClr>
              </a:gs>
              <a:gs pos="82000">
                <a:sysClr val="windowText" lastClr="000000"/>
              </a:gs>
            </a:gsLst>
            <a:lin ang="3000000" scaled="0"/>
          </a:gradFill>
          <a:ln w="6350">
            <a:solidFill>
              <a:srgbClr val="25C6E3"/>
            </a:solidFill>
          </a:ln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B51A1E-902D-48AF-9020-955120F399B6}" type="slidenum">
              <a:rPr kumimoji="0" lang="en-US" sz="1200" b="0" i="1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1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18" name="Picture 17" descr="A picture containing sitting, piece, table, close&#10;&#10;Description automatically generated">
            <a:extLst>
              <a:ext uri="{FF2B5EF4-FFF2-40B4-BE49-F238E27FC236}">
                <a16:creationId xmlns:a16="http://schemas.microsoft.com/office/drawing/2014/main" id="{40DDEC44-FD8F-6E46-9FE5-3775F36B88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89070" y="6269876"/>
            <a:ext cx="1551453" cy="458235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31800" y="633222"/>
            <a:ext cx="3932237" cy="1401318"/>
          </a:xfrm>
          <a:noFill/>
          <a:ln w="31750" cap="sq">
            <a:noFill/>
            <a:miter lim="800000"/>
          </a:ln>
        </p:spPr>
        <p:txBody>
          <a:bodyPr vert="horz" lIns="0" tIns="0" rIns="0" bIns="0" rtlCol="0" anchor="ctr">
            <a:noAutofit/>
          </a:bodyPr>
          <a:lstStyle>
            <a:lvl1pPr>
              <a:defRPr kumimoji="0" lang="en-US" sz="3200" b="0" i="0" u="none" strike="noStrike" cap="none" spc="0" normalizeH="0" dirty="0">
                <a:ln>
                  <a:noFill/>
                </a:ln>
                <a:solidFill>
                  <a:sysClr val="windowText" lastClr="000000">
                    <a:lumMod val="75000"/>
                    <a:lumOff val="25000"/>
                  </a:sysClr>
                </a:solidFill>
                <a:effectLst/>
                <a:uLnTx/>
                <a:uFillTx/>
                <a:latin typeface="Corbel"/>
              </a:defRPr>
            </a:lvl1pPr>
          </a:lstStyle>
          <a:p>
            <a:pPr marL="0" lvl="0" algn="l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C0ABF98-099A-4C46-9AEF-09C465D14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801" y="2138336"/>
            <a:ext cx="3932237" cy="4131540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1377C9FC-C0CA-294D-9FBC-C998D658B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1427" y="633532"/>
            <a:ext cx="7019096" cy="352698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0AC71AE-403C-3C4F-9CAA-0F37EB577C82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621427" y="4325276"/>
            <a:ext cx="7019096" cy="1951967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87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6/4/20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6/4/20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6/4/20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6/4/20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6/4/20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6/4/20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8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4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blackWhite">
          <a:xfrm>
            <a:off x="646113" y="3108957"/>
            <a:ext cx="4436509" cy="3118515"/>
          </a:xfrm>
          <a:gradFill>
            <a:gsLst>
              <a:gs pos="31000">
                <a:srgbClr val="303030"/>
              </a:gs>
              <a:gs pos="100000">
                <a:sysClr val="windowText" lastClr="000000">
                  <a:lumMod val="95000"/>
                  <a:lumOff val="5000"/>
                </a:sysClr>
              </a:gs>
              <a:gs pos="0">
                <a:sysClr val="windowText" lastClr="000000">
                  <a:lumMod val="75000"/>
                  <a:lumOff val="25000"/>
                </a:sysClr>
              </a:gs>
            </a:gsLst>
            <a:lin ang="10800000" scaled="0"/>
          </a:gradFill>
          <a:ln>
            <a:solidFill>
              <a:srgbClr val="FFFFFF">
                <a:lumMod val="50000"/>
              </a:srgbClr>
            </a:solidFill>
          </a:ln>
        </p:spPr>
        <p:txBody>
          <a:bodyPr/>
          <a:lstStyle/>
          <a:p>
            <a:pPr lvl="0" marL="0" indent="0">
              <a:buNone/>
            </a:pPr>
            <a:r>
              <a:rPr/>
              <a:t>Better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Bycicle</a:t>
            </a:r>
            <a:r>
              <a:rPr/>
              <a:t> </a:t>
            </a:r>
            <a:r>
              <a:rPr/>
              <a:t>Fleet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6112" y="5243512"/>
            <a:ext cx="4436509" cy="871537"/>
          </a:xfrm>
          <a:noFill/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790" y="229331"/>
            <a:ext cx="10115799" cy="913431"/>
          </a:xfrm>
          <a:noFill/>
          <a:ln>
            <a:noFill/>
          </a:ln>
        </p:spPr>
        <p:txBody>
          <a:bodyPr/>
          <a:lstStyle/>
          <a:p>
            <a:pPr lvl="0" marL="0" indent="0">
              <a:buNone/>
            </a:pPr>
            <a:r>
              <a:rPr/>
              <a:t>Test</a:t>
            </a:r>
            <a:r>
              <a:rPr/>
              <a:t> </a:t>
            </a:r>
            <a:r>
              <a:rPr/>
              <a:t>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asdsfear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31800" y="633222"/>
            <a:ext cx="3932237" cy="1401318"/>
          </a:xfrm>
          <a:noFill/>
          <a:ln w="31750" cap="sq">
            <a:noFill/>
            <a:miter lim="800000"/>
          </a:ln>
        </p:spPr>
        <p:txBody>
          <a:bodyPr/>
          <a:lstStyle/>
          <a:p>
            <a:pPr lvl="0" marL="0" indent="0">
              <a:buNone/>
            </a:pPr>
            <a:r>
              <a:rPr/>
              <a:t>Problem</a:t>
            </a:r>
            <a:r>
              <a:rPr/>
              <a:t> </a:t>
            </a:r>
            <a:r>
              <a:rPr/>
              <a:t>Statement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C0ABF98-099A-4C46-9AEF-09C465D14F3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Content of the left column.</a:t>
            </a:r>
          </a:p>
        </p:txBody>
      </p:sp>
      <p:pic>
        <p:nvPicPr>
          <p:cNvPr descr="Bike-Maintenance_files/figure-pptx/problem_statement_char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18200" y="622300"/>
            <a:ext cx="4394200" cy="3517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 Light</vt:lpstr>
      <vt:lpstr>Corbel</vt:lpstr>
      <vt:lpstr>Gill Sans MT</vt:lpstr>
      <vt:lpstr>Times New Roman</vt:lpstr>
      <vt:lpstr>Parcel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Better Management of Bycicle Fleet</dc:title>
  <dc:creator/>
  <cp:keywords/>
  <dcterms:created xsi:type="dcterms:W3CDTF">2020-06-04T12:38:55Z</dcterms:created>
  <dcterms:modified xsi:type="dcterms:W3CDTF">2020-06-04T12:38:55Z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</Properties>
</file>